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5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7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625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36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4149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19</cp:revision>
  <dcterms:created xsi:type="dcterms:W3CDTF">2020-09-28T01:22:59Z</dcterms:created>
  <dcterms:modified xsi:type="dcterms:W3CDTF">2022-10-04T02:36:47Z</dcterms:modified>
</cp:coreProperties>
</file>